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6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6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1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5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9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8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2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6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5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7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9412-04BD-4C7D-8A25-0A42C45E1B97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D67-1E7D-4A30-BADE-F9C59B8B3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2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2" b="97869" l="4030" r="95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619"/>
            <a:ext cx="2626208" cy="37212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971650"/>
          </a:xfrm>
        </p:spPr>
        <p:txBody>
          <a:bodyPr>
            <a:prstTxWarp prst="textDeflate">
              <a:avLst>
                <a:gd name="adj" fmla="val 16859"/>
              </a:avLst>
            </a:prstTxWarp>
            <a:noAutofit/>
          </a:bodyPr>
          <a:lstStyle/>
          <a:p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Олимпийский мишка. </a:t>
            </a:r>
            <a:b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sz="6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Подготовила: инструктор по </a:t>
            </a:r>
            <a:r>
              <a:rPr lang="ru-RU" sz="2800" b="1" dirty="0" smtClean="0">
                <a:solidFill>
                  <a:schemeClr val="tx1"/>
                </a:solidFill>
              </a:rPr>
              <a:t>физической культуре </a:t>
            </a:r>
            <a:r>
              <a:rPr lang="ru-RU" sz="2800" b="1" dirty="0" smtClean="0">
                <a:solidFill>
                  <a:schemeClr val="tx1"/>
                </a:solidFill>
              </a:rPr>
              <a:t>МБДОУ Чановский детский сад № 5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Зарубина Наталья Юрьевна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298932"/>
            <a:ext cx="5659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/>
              <a:t>Старшая, подготовительная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31387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97152"/>
            <a:ext cx="7416824" cy="172819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июля 1980 г., открылись XXII летние Олимпийские игры в Москве.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были первые Игры в истории олимпийского движения на территории Восточной Европы, а также первые — в социалистической стране. Олимпийские игры проходили в течение 15 дней в Москве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36785"/>
            <a:ext cx="4320480" cy="3180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51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6851104" cy="122413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юбимому многими взрослыми и детьми медвежонку Мише в этом году исполнится 38 лет. Он был символом XX олимпийских игр, проходивших в Москве в 1980 году.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Придумал его в 1977 году художник Виктор Чижиков. Вот как это было: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591" y="2420888"/>
            <a:ext cx="5040559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Оргкомитет Олимпиады стали поступать рисунки с изображением медведей. В конкурсе приняли участие больше 40 тысяч человек. Но рисунка, который действительно мог бы стать символом Олимпийских игр в Москве, так и не могли найти. Ведь нужно было изобразить не простого Топтыгина, русского медведя. Его сила и мощь должны были сочетаться с добродушием и гостеприимством. Он не должен был быть агрессивным, но в то же время он должен быть готовым постоять за себя. Это все те качества, которые присущи русской душе.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56744"/>
            <a:ext cx="3093827" cy="4635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54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4690864" cy="161704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Олимпийский мишка стал действительно любимцем не только участников Олимпиады, но получил признание во всем мире.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13357"/>
            <a:ext cx="3168352" cy="448947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3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имволы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Олимпиады 2014 в Сочи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894214" cy="3447107"/>
          </a:xfrm>
        </p:spPr>
      </p:pic>
    </p:spTree>
    <p:extLst>
      <p:ext uri="{BB962C8B-B14F-4D97-AF65-F5344CB8AC3E}">
        <p14:creationId xmlns:p14="http://schemas.microsoft.com/office/powerpoint/2010/main" val="1978974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Олимпийский мишка.  История создания</vt:lpstr>
      <vt:lpstr>Презентация PowerPoint</vt:lpstr>
      <vt:lpstr>Презентация PowerPoint</vt:lpstr>
      <vt:lpstr>Презентация PowerPoint</vt:lpstr>
      <vt:lpstr>Символы Олимпиады 2014 в Сочи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мишка.  История создания</dc:title>
  <dc:creator>USER</dc:creator>
  <cp:lastModifiedBy>USER</cp:lastModifiedBy>
  <cp:revision>9</cp:revision>
  <dcterms:created xsi:type="dcterms:W3CDTF">2016-06-21T12:01:30Z</dcterms:created>
  <dcterms:modified xsi:type="dcterms:W3CDTF">2019-02-24T11:28:54Z</dcterms:modified>
</cp:coreProperties>
</file>